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BB8802-5C43-4651-A641-87950C3A6C22}" v="5" dt="2020-01-12T17:16: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67" d="100"/>
          <a:sy n="67" d="100"/>
        </p:scale>
        <p:origin x="48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swat Kabisatpathy" userId="41480b0b6c97180d" providerId="LiveId" clId="{A6BB8802-5C43-4651-A641-87950C3A6C22}"/>
    <pc:docChg chg="modSld">
      <pc:chgData name="Saswat Kabisatpathy" userId="41480b0b6c97180d" providerId="LiveId" clId="{A6BB8802-5C43-4651-A641-87950C3A6C22}" dt="2020-01-12T17:17:00.144" v="5" actId="1076"/>
      <pc:docMkLst>
        <pc:docMk/>
      </pc:docMkLst>
      <pc:sldChg chg="modSp setBg">
        <pc:chgData name="Saswat Kabisatpathy" userId="41480b0b6c97180d" providerId="LiveId" clId="{A6BB8802-5C43-4651-A641-87950C3A6C22}" dt="2020-01-12T17:17:00.144" v="5" actId="1076"/>
        <pc:sldMkLst>
          <pc:docMk/>
          <pc:sldMk cId="1297247378" sldId="256"/>
        </pc:sldMkLst>
        <pc:spChg chg="mod">
          <ac:chgData name="Saswat Kabisatpathy" userId="41480b0b6c97180d" providerId="LiveId" clId="{A6BB8802-5C43-4651-A641-87950C3A6C22}" dt="2020-01-12T17:17:00.144" v="5" actId="1076"/>
          <ac:spMkLst>
            <pc:docMk/>
            <pc:sldMk cId="1297247378" sldId="256"/>
            <ac:spMk id="25" creationId="{95CCEEF1-4B59-420B-864E-5C9227704F54}"/>
          </ac:spMkLst>
        </pc:spChg>
        <pc:grpChg chg="mod">
          <ac:chgData name="Saswat Kabisatpathy" userId="41480b0b6c97180d" providerId="LiveId" clId="{A6BB8802-5C43-4651-A641-87950C3A6C22}" dt="2020-01-12T17:16:47.996" v="4" actId="1076"/>
          <ac:grpSpMkLst>
            <pc:docMk/>
            <pc:sldMk cId="1297247378" sldId="256"/>
            <ac:grpSpMk id="17" creationId="{B54323FC-6E2A-4EFE-B70B-7F168073EFB8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150DF-5602-4398-BC74-64621685E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80CEA-9CDF-446F-AC72-F03C397FE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CA85E-9DA7-4E1B-8F32-C4C6FF05C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40E80-BC5C-490E-821F-4C7D8983A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5289A-A95F-454F-8190-A8451656D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0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3CDA3-12E5-4B81-B16B-F1C40A38D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622CD9-016D-42B5-B75A-47DAF6E87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2048E-6043-4CC5-9FFE-D8BFFE90E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632F3-37E7-4C00-B9A7-1DEA110CE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C0583-BD84-44F6-9186-53B9A7BC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67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F03701-3E46-4F07-8C6E-AFB9B22F9A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EFFDE4-FC72-4012-8266-06D8F072C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31A50-C807-4B42-806A-860AA776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0ED48-0B32-4F92-9981-316AA74B0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0FA41-873A-44A8-B841-54A4B90FA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96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21616-5701-4EF9-A336-7E8ECB8BE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EE17A-83BA-4AE7-BC78-1A4C734DF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3F34B-F8D5-47CF-9A9A-521AE7053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226AF-AA60-46F0-8426-9B5262982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F7A9E-1649-4D5A-89C8-EBE2A80EB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937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B729D-8336-46AD-8BB6-BA26399D2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64C6C6-E440-4D87-81A7-267D4D7A9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3A626-90AE-40B1-92CE-3ADB8700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17142-3309-4FF9-A443-1E456B8A4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333A2-9E6B-4F96-B5B0-1B579D85E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0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256A3-10F4-4545-85DC-7B233C1DD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1CA15-3918-4727-83BD-749759756D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AE49BF-1CC3-4533-B56B-8560A15A66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A1918-2F35-45BE-A389-ECBA7B1B4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CD088D-426F-4CFE-AE02-91948D500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1D8D13-A22A-427A-B1CE-D1F26DC0C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69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B6F4F-122D-4EC5-8130-6C63BEE2D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6FFBF0-3FE9-4D3C-A11C-A3645BA0A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85D261-FB6A-4139-BE8B-360F6404C2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D9FC27-858F-4BAA-8BDD-A0D5F2FC0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AC6D05-6E4A-4BC7-B025-37F9685EC4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C3D825-4B78-492B-92F9-1C572DB17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89BA6A-BEA9-4B9A-9E26-F1EC3F18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86EBB8-6102-4F95-A9C8-85F2EBC81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5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BAD18-642F-46BF-A583-B36A4B09B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0EF85E-714E-4C7C-A084-650AC5802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2750F-6662-4C14-A762-4470E3727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1B152-216F-4FE0-AE5E-DA1FFA0B3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7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CF5B61-FDF8-4FA5-88B7-4F53D61F7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E1A37E-0111-47C5-B508-2114F106B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A872B-A23F-4330-9E5E-E5263329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4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1340C-A44D-4B6F-8E92-EC0C1B3FA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15E06-BAC6-40A0-A9E8-229D8DB14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A94749-4D83-46A6-8039-C90AB13669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33D771-4FCC-4485-96FE-1CF803F22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DE6813-B76C-437C-9CC6-4BD3459A3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BB7D9-4457-446E-9576-A08B8DE05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8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ECECC-D9A6-42D9-BBC5-885E75373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AF7011-4344-4FAB-B129-FF0F1CC9EF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A9F47-6B87-4FD9-941B-6E0619FA04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FF61A1-CA99-4816-AE6B-BC574CBA6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BEC79-1685-4DAD-83AA-54497B7F6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1A2D9-B9C7-401E-BF4B-609C3AE96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0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00998-5251-4045-8861-FA504BCA2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B0CD8-69F1-4A63-BCB4-1C5D9EF22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1018F-A877-42D7-B4BC-D0876025FF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22737-DD4B-4125-A4C0-A8CB0709C369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45B77-DE9A-4514-AAAD-25FEDBE0E1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2F85A-0CBE-423F-B187-20C5621330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82AF8-3FC1-4FDE-B8FD-8F29CB7C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4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B54323FC-6E2A-4EFE-B70B-7F168073EFB8}"/>
              </a:ext>
            </a:extLst>
          </p:cNvPr>
          <p:cNvGrpSpPr/>
          <p:nvPr/>
        </p:nvGrpSpPr>
        <p:grpSpPr>
          <a:xfrm>
            <a:off x="2339546" y="1120372"/>
            <a:ext cx="3542835" cy="5324578"/>
            <a:chOff x="2346689" y="1006072"/>
            <a:chExt cx="3542835" cy="5324578"/>
          </a:xfrm>
        </p:grpSpPr>
        <p:pic>
          <p:nvPicPr>
            <p:cNvPr id="1034" name="Picture 10" descr="Image result for physician leaping clipart">
              <a:extLst>
                <a:ext uri="{FF2B5EF4-FFF2-40B4-BE49-F238E27FC236}">
                  <a16:creationId xmlns:a16="http://schemas.microsoft.com/office/drawing/2014/main" id="{3C17C0E7-CB77-4BF8-8BAD-4288D26F44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25" t="32620" r="34517" b="48160"/>
            <a:stretch/>
          </p:blipFill>
          <p:spPr bwMode="auto">
            <a:xfrm>
              <a:off x="4542678" y="1006072"/>
              <a:ext cx="1346846" cy="1048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540CAAB-FC0B-4984-BBC3-2EE202633856}"/>
                </a:ext>
              </a:extLst>
            </p:cNvPr>
            <p:cNvSpPr txBox="1"/>
            <p:nvPr/>
          </p:nvSpPr>
          <p:spPr>
            <a:xfrm>
              <a:off x="2346689" y="4083881"/>
              <a:ext cx="510076" cy="2246769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txBody>
            <a:bodyPr wrap="none" rtlCol="0">
              <a:spAutoFit/>
            </a:bodyPr>
            <a:lstStyle/>
            <a:p>
              <a:r>
                <a:rPr lang="en-US" sz="6000" b="1" dirty="0"/>
                <a:t>L</a:t>
              </a:r>
            </a:p>
            <a:p>
              <a:r>
                <a:rPr lang="en-US" sz="2000" b="1" dirty="0"/>
                <a:t>E</a:t>
              </a:r>
            </a:p>
            <a:p>
              <a:r>
                <a:rPr lang="en-US" sz="2000" b="1" dirty="0"/>
                <a:t>A</a:t>
              </a:r>
            </a:p>
            <a:p>
              <a:r>
                <a:rPr lang="en-US" sz="2000" b="1" dirty="0"/>
                <a:t>D</a:t>
              </a:r>
            </a:p>
            <a:p>
              <a:endParaRPr lang="en-US" sz="2000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1369A5-65DC-4F69-96E5-F1FE09DC0728}"/>
                </a:ext>
              </a:extLst>
            </p:cNvPr>
            <p:cNvSpPr txBox="1"/>
            <p:nvPr/>
          </p:nvSpPr>
          <p:spPr>
            <a:xfrm>
              <a:off x="2944755" y="3227250"/>
              <a:ext cx="559769" cy="2862322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txBody>
            <a:bodyPr wrap="none" rtlCol="0">
              <a:spAutoFit/>
            </a:bodyPr>
            <a:lstStyle/>
            <a:p>
              <a:r>
                <a:rPr lang="en-US" sz="6000" b="1" dirty="0"/>
                <a:t>E</a:t>
              </a:r>
            </a:p>
            <a:p>
              <a:r>
                <a:rPr lang="en-US" sz="2000" b="1" dirty="0"/>
                <a:t>V</a:t>
              </a:r>
            </a:p>
            <a:p>
              <a:r>
                <a:rPr lang="en-US" sz="2000" b="1" dirty="0"/>
                <a:t>O</a:t>
              </a:r>
            </a:p>
            <a:p>
              <a:r>
                <a:rPr lang="en-US" sz="2000" b="1" dirty="0"/>
                <a:t>L</a:t>
              </a:r>
            </a:p>
            <a:p>
              <a:r>
                <a:rPr lang="en-US" sz="2000" b="1" dirty="0"/>
                <a:t>V</a:t>
              </a:r>
            </a:p>
            <a:p>
              <a:r>
                <a:rPr lang="en-US" sz="2000" b="1" dirty="0"/>
                <a:t>E</a:t>
              </a:r>
            </a:p>
            <a:p>
              <a:endParaRPr lang="en-US" sz="20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60904AF-1BD5-4E4F-A90E-F94365D16161}"/>
                </a:ext>
              </a:extLst>
            </p:cNvPr>
            <p:cNvSpPr txBox="1"/>
            <p:nvPr/>
          </p:nvSpPr>
          <p:spPr>
            <a:xfrm>
              <a:off x="3596784" y="2440842"/>
              <a:ext cx="651140" cy="3170099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txBody>
            <a:bodyPr wrap="none" rtlCol="0">
              <a:spAutoFit/>
            </a:bodyPr>
            <a:lstStyle/>
            <a:p>
              <a:r>
                <a:rPr lang="en-US" sz="6000" b="1" dirty="0"/>
                <a:t>A</a:t>
              </a:r>
            </a:p>
            <a:p>
              <a:r>
                <a:rPr lang="en-US" sz="2000" b="1" dirty="0"/>
                <a:t>C</a:t>
              </a:r>
            </a:p>
            <a:p>
              <a:r>
                <a:rPr lang="en-US" sz="2000" b="1" dirty="0"/>
                <a:t>H</a:t>
              </a:r>
            </a:p>
            <a:p>
              <a:r>
                <a:rPr lang="en-US" sz="2000" b="1" dirty="0"/>
                <a:t>I</a:t>
              </a:r>
            </a:p>
            <a:p>
              <a:r>
                <a:rPr lang="en-US" sz="2000" b="1" dirty="0"/>
                <a:t>E</a:t>
              </a:r>
            </a:p>
            <a:p>
              <a:r>
                <a:rPr lang="en-US" sz="2000" b="1" dirty="0"/>
                <a:t>V</a:t>
              </a:r>
            </a:p>
            <a:p>
              <a:r>
                <a:rPr lang="en-US" sz="2000" b="1" dirty="0"/>
                <a:t>E</a:t>
              </a:r>
            </a:p>
            <a:p>
              <a:endParaRPr lang="en-US" sz="20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CCEEF1-4B59-420B-864E-5C9227704F54}"/>
                </a:ext>
              </a:extLst>
            </p:cNvPr>
            <p:cNvSpPr txBox="1"/>
            <p:nvPr/>
          </p:nvSpPr>
          <p:spPr>
            <a:xfrm>
              <a:off x="4306846" y="1867889"/>
              <a:ext cx="471664" cy="3339376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/>
                <a:t>P</a:t>
              </a:r>
            </a:p>
            <a:p>
              <a:pPr algn="ctr"/>
              <a:r>
                <a:rPr lang="en-US" sz="2000" b="1" dirty="0"/>
                <a:t>R</a:t>
              </a:r>
            </a:p>
            <a:p>
              <a:pPr algn="ctr"/>
              <a:r>
                <a:rPr lang="en-US" sz="2000" b="1" dirty="0"/>
                <a:t>O</a:t>
              </a:r>
            </a:p>
            <a:p>
              <a:pPr algn="ctr"/>
              <a:r>
                <a:rPr lang="en-US" sz="2000" b="1" dirty="0"/>
                <a:t>G</a:t>
              </a:r>
            </a:p>
            <a:p>
              <a:pPr algn="ctr"/>
              <a:r>
                <a:rPr lang="en-US" sz="2000" b="1" dirty="0"/>
                <a:t>R</a:t>
              </a:r>
            </a:p>
            <a:p>
              <a:pPr algn="ctr"/>
              <a:r>
                <a:rPr lang="en-US" sz="2000" b="1" dirty="0"/>
                <a:t>E</a:t>
              </a:r>
            </a:p>
            <a:p>
              <a:pPr algn="ctr"/>
              <a:r>
                <a:rPr lang="en-US" sz="2000" b="1" dirty="0"/>
                <a:t>S</a:t>
              </a:r>
            </a:p>
            <a:p>
              <a:pPr algn="ctr"/>
              <a:r>
                <a:rPr lang="en-US" sz="2000" b="1" dirty="0"/>
                <a:t>S</a:t>
              </a:r>
            </a:p>
            <a:p>
              <a:pPr algn="ctr"/>
              <a:endParaRPr lang="en-US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97247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25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Saswat Kabisatpathy</dc:creator>
  <cp:lastModifiedBy>Saswat Kabisatpathy</cp:lastModifiedBy>
  <cp:revision>6</cp:revision>
  <dcterms:created xsi:type="dcterms:W3CDTF">2020-01-12T15:02:06Z</dcterms:created>
  <dcterms:modified xsi:type="dcterms:W3CDTF">2020-01-12T17:17:10Z</dcterms:modified>
</cp:coreProperties>
</file>